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21607463" cy="43205400"/>
  <p:notesSz cx="6858000" cy="9144000"/>
  <p:defaultTextStyle>
    <a:defPPr>
      <a:defRPr lang="es-ES"/>
    </a:defPPr>
    <a:lvl1pPr marL="0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1pPr>
    <a:lvl2pPr marL="1851751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2pPr>
    <a:lvl3pPr marL="3703503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3pPr>
    <a:lvl4pPr marL="5555254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4pPr>
    <a:lvl5pPr marL="7407006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5pPr>
    <a:lvl6pPr marL="9258757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6pPr>
    <a:lvl7pPr marL="11110509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7pPr>
    <a:lvl8pPr marL="12962260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8pPr>
    <a:lvl9pPr marL="14814012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719">
          <p15:clr>
            <a:srgbClr val="A4A3A4"/>
          </p15:clr>
        </p15:guide>
        <p15:guide id="2" orient="horz" pos="448">
          <p15:clr>
            <a:srgbClr val="A4A3A4"/>
          </p15:clr>
        </p15:guide>
        <p15:guide id="3" pos="454">
          <p15:clr>
            <a:srgbClr val="A4A3A4"/>
          </p15:clr>
        </p15:guide>
        <p15:guide id="4" pos="13152">
          <p15:clr>
            <a:srgbClr val="A4A3A4"/>
          </p15:clr>
        </p15:guide>
        <p15:guide id="5" pos="12675">
          <p15:clr>
            <a:srgbClr val="A4A3A4"/>
          </p15:clr>
        </p15:guide>
        <p15:guide id="6" pos="904">
          <p15:clr>
            <a:srgbClr val="A4A3A4"/>
          </p15:clr>
        </p15:guide>
        <p15:guide id="7" pos="7026">
          <p15:clr>
            <a:srgbClr val="A4A3A4"/>
          </p15:clr>
        </p15:guide>
        <p15:guide id="8" pos="65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A335"/>
    <a:srgbClr val="E6E6E6"/>
    <a:srgbClr val="604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20"/>
  </p:normalViewPr>
  <p:slideViewPr>
    <p:cSldViewPr snapToGrid="0" snapToObjects="1">
      <p:cViewPr varScale="1">
        <p:scale>
          <a:sx n="17" d="100"/>
          <a:sy n="17" d="100"/>
        </p:scale>
        <p:origin x="3660" y="150"/>
      </p:cViewPr>
      <p:guideLst>
        <p:guide orient="horz" pos="26719"/>
        <p:guide orient="horz" pos="448"/>
        <p:guide pos="454"/>
        <p:guide pos="13152"/>
        <p:guide pos="12675"/>
        <p:guide pos="904"/>
        <p:guide pos="7026"/>
        <p:guide pos="65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oila Elizabeth Guaman Sanchez" userId="8527f026-72c8-455b-9dc8-e2dcb6b8df7a" providerId="ADAL" clId="{EA71E7CD-DFF3-4B59-9202-A78BBDD557E0}"/>
    <pc:docChg chg="undo custSel modSld">
      <pc:chgData name="Zoila Elizabeth Guaman Sanchez" userId="8527f026-72c8-455b-9dc8-e2dcb6b8df7a" providerId="ADAL" clId="{EA71E7CD-DFF3-4B59-9202-A78BBDD557E0}" dt="2025-01-17T15:47:23.590" v="666"/>
      <pc:docMkLst>
        <pc:docMk/>
      </pc:docMkLst>
      <pc:sldChg chg="modSp mod">
        <pc:chgData name="Zoila Elizabeth Guaman Sanchez" userId="8527f026-72c8-455b-9dc8-e2dcb6b8df7a" providerId="ADAL" clId="{EA71E7CD-DFF3-4B59-9202-A78BBDD557E0}" dt="2025-01-17T15:47:23.590" v="666"/>
        <pc:sldMkLst>
          <pc:docMk/>
          <pc:sldMk cId="2303471297" sldId="256"/>
        </pc:sldMkLst>
        <pc:spChg chg="mod">
          <ac:chgData name="Zoila Elizabeth Guaman Sanchez" userId="8527f026-72c8-455b-9dc8-e2dcb6b8df7a" providerId="ADAL" clId="{EA71E7CD-DFF3-4B59-9202-A78BBDD557E0}" dt="2025-01-17T15:47:17.931" v="664"/>
          <ac:spMkLst>
            <pc:docMk/>
            <pc:sldMk cId="2303471297" sldId="256"/>
            <ac:spMk id="17" creationId="{00000000-0000-0000-0000-000000000000}"/>
          </ac:spMkLst>
        </pc:spChg>
        <pc:spChg chg="mod">
          <ac:chgData name="Zoila Elizabeth Guaman Sanchez" userId="8527f026-72c8-455b-9dc8-e2dcb6b8df7a" providerId="ADAL" clId="{EA71E7CD-DFF3-4B59-9202-A78BBDD557E0}" dt="2025-01-17T15:47:23.590" v="666"/>
          <ac:spMkLst>
            <pc:docMk/>
            <pc:sldMk cId="2303471297" sldId="256"/>
            <ac:spMk id="18" creationId="{00000000-0000-0000-0000-000000000000}"/>
          </ac:spMkLst>
        </pc:spChg>
        <pc:spChg chg="mod">
          <ac:chgData name="Zoila Elizabeth Guaman Sanchez" userId="8527f026-72c8-455b-9dc8-e2dcb6b8df7a" providerId="ADAL" clId="{EA71E7CD-DFF3-4B59-9202-A78BBDD557E0}" dt="2025-01-17T15:46:17.153" v="168" actId="20577"/>
          <ac:spMkLst>
            <pc:docMk/>
            <pc:sldMk cId="2303471297" sldId="256"/>
            <ac:spMk id="19" creationId="{00000000-0000-0000-0000-000000000000}"/>
          </ac:spMkLst>
        </pc:spChg>
        <pc:spChg chg="mod">
          <ac:chgData name="Zoila Elizabeth Guaman Sanchez" userId="8527f026-72c8-455b-9dc8-e2dcb6b8df7a" providerId="ADAL" clId="{EA71E7CD-DFF3-4B59-9202-A78BBDD557E0}" dt="2025-01-17T15:46:22.322" v="252" actId="20577"/>
          <ac:spMkLst>
            <pc:docMk/>
            <pc:sldMk cId="2303471297" sldId="256"/>
            <ac:spMk id="20" creationId="{00000000-0000-0000-0000-000000000000}"/>
          </ac:spMkLst>
        </pc:spChg>
        <pc:spChg chg="mod">
          <ac:chgData name="Zoila Elizabeth Guaman Sanchez" userId="8527f026-72c8-455b-9dc8-e2dcb6b8df7a" providerId="ADAL" clId="{EA71E7CD-DFF3-4B59-9202-A78BBDD557E0}" dt="2025-01-17T15:46:41.813" v="530" actId="20577"/>
          <ac:spMkLst>
            <pc:docMk/>
            <pc:sldMk cId="2303471297" sldId="256"/>
            <ac:spMk id="22" creationId="{00000000-0000-0000-0000-000000000000}"/>
          </ac:spMkLst>
        </pc:spChg>
        <pc:spChg chg="mod">
          <ac:chgData name="Zoila Elizabeth Guaman Sanchez" userId="8527f026-72c8-455b-9dc8-e2dcb6b8df7a" providerId="ADAL" clId="{EA71E7CD-DFF3-4B59-9202-A78BBDD557E0}" dt="2025-01-17T15:46:28.503" v="363" actId="20577"/>
          <ac:spMkLst>
            <pc:docMk/>
            <pc:sldMk cId="2303471297" sldId="256"/>
            <ac:spMk id="23" creationId="{00000000-0000-0000-0000-000000000000}"/>
          </ac:spMkLst>
        </pc:spChg>
        <pc:spChg chg="mod">
          <ac:chgData name="Zoila Elizabeth Guaman Sanchez" userId="8527f026-72c8-455b-9dc8-e2dcb6b8df7a" providerId="ADAL" clId="{EA71E7CD-DFF3-4B59-9202-A78BBDD557E0}" dt="2025-01-17T15:46:32.108" v="405" actId="20577"/>
          <ac:spMkLst>
            <pc:docMk/>
            <pc:sldMk cId="2303471297" sldId="256"/>
            <ac:spMk id="24" creationId="{00000000-0000-0000-0000-000000000000}"/>
          </ac:spMkLst>
        </pc:spChg>
        <pc:spChg chg="mod">
          <ac:chgData name="Zoila Elizabeth Guaman Sanchez" userId="8527f026-72c8-455b-9dc8-e2dcb6b8df7a" providerId="ADAL" clId="{EA71E7CD-DFF3-4B59-9202-A78BBDD557E0}" dt="2025-01-17T15:46:49.158" v="649" actId="20577"/>
          <ac:spMkLst>
            <pc:docMk/>
            <pc:sldMk cId="2303471297" sldId="256"/>
            <ac:spMk id="25" creationId="{00000000-0000-0000-0000-000000000000}"/>
          </ac:spMkLst>
        </pc:spChg>
        <pc:picChg chg="mod">
          <ac:chgData name="Zoila Elizabeth Guaman Sanchez" userId="8527f026-72c8-455b-9dc8-e2dcb6b8df7a" providerId="ADAL" clId="{EA71E7CD-DFF3-4B59-9202-A78BBDD557E0}" dt="2025-01-17T15:45:43.391" v="19" actId="1038"/>
          <ac:picMkLst>
            <pc:docMk/>
            <pc:sldMk cId="2303471297" sldId="256"/>
            <ac:picMk id="13" creationId="{59E46EA6-B9C3-47A9-A9CC-7F7D0EEC1C4F}"/>
          </ac:picMkLst>
        </pc:picChg>
        <pc:picChg chg="mod">
          <ac:chgData name="Zoila Elizabeth Guaman Sanchez" userId="8527f026-72c8-455b-9dc8-e2dcb6b8df7a" providerId="ADAL" clId="{EA71E7CD-DFF3-4B59-9202-A78BBDD557E0}" dt="2025-01-17T15:46:03.119" v="78" actId="1038"/>
          <ac:picMkLst>
            <pc:docMk/>
            <pc:sldMk cId="2303471297" sldId="256"/>
            <ac:picMk id="30" creationId="{42EB1528-C5F0-4257-912F-2C8860FD0D7D}"/>
          </ac:picMkLst>
        </pc:picChg>
        <pc:cxnChg chg="mod">
          <ac:chgData name="Zoila Elizabeth Guaman Sanchez" userId="8527f026-72c8-455b-9dc8-e2dcb6b8df7a" providerId="ADAL" clId="{EA71E7CD-DFF3-4B59-9202-A78BBDD557E0}" dt="2025-01-17T15:45:53.743" v="53" actId="1037"/>
          <ac:cxnSpMkLst>
            <pc:docMk/>
            <pc:sldMk cId="2303471297" sldId="256"/>
            <ac:cxnSpMk id="21" creationId="{00000000-0000-0000-0000-000000000000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20560" y="13421680"/>
            <a:ext cx="18366344" cy="9261158"/>
          </a:xfrm>
        </p:spPr>
        <p:txBody>
          <a:bodyPr/>
          <a:lstStyle/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41120" y="24483060"/>
            <a:ext cx="15125224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51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03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555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407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2587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110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9622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814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17/01/2025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5977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17/01/2025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75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017787" y="10901365"/>
            <a:ext cx="11486467" cy="232249028"/>
          </a:xfrm>
        </p:spPr>
        <p:txBody>
          <a:bodyPr vert="eaVert"/>
          <a:lstStyle/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2554633" y="10901365"/>
            <a:ext cx="34103028" cy="232249028"/>
          </a:xfrm>
        </p:spPr>
        <p:txBody>
          <a:bodyPr vert="eaVert"/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17/01/2025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7683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17/01/2025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1037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06840" y="27763473"/>
            <a:ext cx="18366344" cy="8581073"/>
          </a:xfrm>
        </p:spPr>
        <p:txBody>
          <a:bodyPr anchor="t"/>
          <a:lstStyle>
            <a:lvl1pPr algn="l">
              <a:defRPr sz="16200" b="1" cap="all"/>
            </a:lvl1pPr>
          </a:lstStyle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706840" y="18312295"/>
            <a:ext cx="18366344" cy="9451178"/>
          </a:xfrm>
        </p:spPr>
        <p:txBody>
          <a:bodyPr anchor="b"/>
          <a:lstStyle>
            <a:lvl1pPr marL="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1pPr>
            <a:lvl2pPr marL="185175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2pPr>
            <a:lvl3pPr marL="3703503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3pPr>
            <a:lvl4pPr marL="5555254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4pPr>
            <a:lvl5pPr marL="7407006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5pPr>
            <a:lvl6pPr marL="9258757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6pPr>
            <a:lvl7pPr marL="11110509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7pPr>
            <a:lvl8pPr marL="1296226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8pPr>
            <a:lvl9pPr marL="14814012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17/01/2025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2751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2554634" y="63507940"/>
            <a:ext cx="22792872" cy="179642453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5707631" y="63507940"/>
            <a:ext cx="22796623" cy="179642453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17/01/2025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5016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0373" y="1730219"/>
            <a:ext cx="19446717" cy="72009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080373" y="9671212"/>
            <a:ext cx="9547049" cy="4030501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751" indent="0">
              <a:buNone/>
              <a:defRPr sz="8100" b="1"/>
            </a:lvl2pPr>
            <a:lvl3pPr marL="3703503" indent="0">
              <a:buNone/>
              <a:defRPr sz="7300" b="1"/>
            </a:lvl3pPr>
            <a:lvl4pPr marL="5555254" indent="0">
              <a:buNone/>
              <a:defRPr sz="6500" b="1"/>
            </a:lvl4pPr>
            <a:lvl5pPr marL="7407006" indent="0">
              <a:buNone/>
              <a:defRPr sz="6500" b="1"/>
            </a:lvl5pPr>
            <a:lvl6pPr marL="9258757" indent="0">
              <a:buNone/>
              <a:defRPr sz="6500" b="1"/>
            </a:lvl6pPr>
            <a:lvl7pPr marL="11110509" indent="0">
              <a:buNone/>
              <a:defRPr sz="6500" b="1"/>
            </a:lvl7pPr>
            <a:lvl8pPr marL="12962260" indent="0">
              <a:buNone/>
              <a:defRPr sz="6500" b="1"/>
            </a:lvl8pPr>
            <a:lvl9pPr marL="14814012" indent="0">
              <a:buNone/>
              <a:defRPr sz="6500" b="1"/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1080373" y="13701713"/>
            <a:ext cx="9547049" cy="24893114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10976292" y="9671212"/>
            <a:ext cx="9550799" cy="4030501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751" indent="0">
              <a:buNone/>
              <a:defRPr sz="8100" b="1"/>
            </a:lvl2pPr>
            <a:lvl3pPr marL="3703503" indent="0">
              <a:buNone/>
              <a:defRPr sz="7300" b="1"/>
            </a:lvl3pPr>
            <a:lvl4pPr marL="5555254" indent="0">
              <a:buNone/>
              <a:defRPr sz="6500" b="1"/>
            </a:lvl4pPr>
            <a:lvl5pPr marL="7407006" indent="0">
              <a:buNone/>
              <a:defRPr sz="6500" b="1"/>
            </a:lvl5pPr>
            <a:lvl6pPr marL="9258757" indent="0">
              <a:buNone/>
              <a:defRPr sz="6500" b="1"/>
            </a:lvl6pPr>
            <a:lvl7pPr marL="11110509" indent="0">
              <a:buNone/>
              <a:defRPr sz="6500" b="1"/>
            </a:lvl7pPr>
            <a:lvl8pPr marL="12962260" indent="0">
              <a:buNone/>
              <a:defRPr sz="6500" b="1"/>
            </a:lvl8pPr>
            <a:lvl9pPr marL="14814012" indent="0">
              <a:buNone/>
              <a:defRPr sz="6500" b="1"/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10976292" y="13701713"/>
            <a:ext cx="9550799" cy="24893114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17/01/2025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0034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17/01/2025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155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17/01/2025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1155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0375" y="1720215"/>
            <a:ext cx="7108706" cy="7320915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447918" y="1720218"/>
            <a:ext cx="12079172" cy="36874612"/>
          </a:xfrm>
        </p:spPr>
        <p:txBody>
          <a:bodyPr/>
          <a:lstStyle>
            <a:lvl1pPr>
              <a:defRPr sz="13000"/>
            </a:lvl1pPr>
            <a:lvl2pPr>
              <a:defRPr sz="11300"/>
            </a:lvl2pPr>
            <a:lvl3pPr>
              <a:defRPr sz="97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080375" y="9041133"/>
            <a:ext cx="7108706" cy="29553697"/>
          </a:xfrm>
        </p:spPr>
        <p:txBody>
          <a:bodyPr/>
          <a:lstStyle>
            <a:lvl1pPr marL="0" indent="0">
              <a:buNone/>
              <a:defRPr sz="5700"/>
            </a:lvl1pPr>
            <a:lvl2pPr marL="1851751" indent="0">
              <a:buNone/>
              <a:defRPr sz="4900"/>
            </a:lvl2pPr>
            <a:lvl3pPr marL="3703503" indent="0">
              <a:buNone/>
              <a:defRPr sz="4100"/>
            </a:lvl3pPr>
            <a:lvl4pPr marL="5555254" indent="0">
              <a:buNone/>
              <a:defRPr sz="3600"/>
            </a:lvl4pPr>
            <a:lvl5pPr marL="7407006" indent="0">
              <a:buNone/>
              <a:defRPr sz="3600"/>
            </a:lvl5pPr>
            <a:lvl6pPr marL="9258757" indent="0">
              <a:buNone/>
              <a:defRPr sz="3600"/>
            </a:lvl6pPr>
            <a:lvl7pPr marL="11110509" indent="0">
              <a:buNone/>
              <a:defRPr sz="3600"/>
            </a:lvl7pPr>
            <a:lvl8pPr marL="12962260" indent="0">
              <a:buNone/>
              <a:defRPr sz="3600"/>
            </a:lvl8pPr>
            <a:lvl9pPr marL="14814012" indent="0">
              <a:buNone/>
              <a:defRPr sz="3600"/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17/01/2025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0581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35214" y="30243780"/>
            <a:ext cx="12964478" cy="3570449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235214" y="3860483"/>
            <a:ext cx="12964478" cy="25923240"/>
          </a:xfrm>
        </p:spPr>
        <p:txBody>
          <a:bodyPr/>
          <a:lstStyle>
            <a:lvl1pPr marL="0" indent="0">
              <a:buNone/>
              <a:defRPr sz="13000"/>
            </a:lvl1pPr>
            <a:lvl2pPr marL="1851751" indent="0">
              <a:buNone/>
              <a:defRPr sz="11300"/>
            </a:lvl2pPr>
            <a:lvl3pPr marL="3703503" indent="0">
              <a:buNone/>
              <a:defRPr sz="9700"/>
            </a:lvl3pPr>
            <a:lvl4pPr marL="5555254" indent="0">
              <a:buNone/>
              <a:defRPr sz="8100"/>
            </a:lvl4pPr>
            <a:lvl5pPr marL="7407006" indent="0">
              <a:buNone/>
              <a:defRPr sz="8100"/>
            </a:lvl5pPr>
            <a:lvl6pPr marL="9258757" indent="0">
              <a:buNone/>
              <a:defRPr sz="8100"/>
            </a:lvl6pPr>
            <a:lvl7pPr marL="11110509" indent="0">
              <a:buNone/>
              <a:defRPr sz="8100"/>
            </a:lvl7pPr>
            <a:lvl8pPr marL="12962260" indent="0">
              <a:buNone/>
              <a:defRPr sz="8100"/>
            </a:lvl8pPr>
            <a:lvl9pPr marL="14814012" indent="0">
              <a:buNone/>
              <a:defRPr sz="81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235214" y="33814229"/>
            <a:ext cx="12964478" cy="5070631"/>
          </a:xfrm>
        </p:spPr>
        <p:txBody>
          <a:bodyPr/>
          <a:lstStyle>
            <a:lvl1pPr marL="0" indent="0">
              <a:buNone/>
              <a:defRPr sz="5700"/>
            </a:lvl1pPr>
            <a:lvl2pPr marL="1851751" indent="0">
              <a:buNone/>
              <a:defRPr sz="4900"/>
            </a:lvl2pPr>
            <a:lvl3pPr marL="3703503" indent="0">
              <a:buNone/>
              <a:defRPr sz="4100"/>
            </a:lvl3pPr>
            <a:lvl4pPr marL="5555254" indent="0">
              <a:buNone/>
              <a:defRPr sz="3600"/>
            </a:lvl4pPr>
            <a:lvl5pPr marL="7407006" indent="0">
              <a:buNone/>
              <a:defRPr sz="3600"/>
            </a:lvl5pPr>
            <a:lvl6pPr marL="9258757" indent="0">
              <a:buNone/>
              <a:defRPr sz="3600"/>
            </a:lvl6pPr>
            <a:lvl7pPr marL="11110509" indent="0">
              <a:buNone/>
              <a:defRPr sz="3600"/>
            </a:lvl7pPr>
            <a:lvl8pPr marL="12962260" indent="0">
              <a:buNone/>
              <a:defRPr sz="3600"/>
            </a:lvl8pPr>
            <a:lvl9pPr marL="14814012" indent="0">
              <a:buNone/>
              <a:defRPr sz="3600"/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17/01/2025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5528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1080373" y="1730219"/>
            <a:ext cx="19446717" cy="7200900"/>
          </a:xfrm>
          <a:prstGeom prst="rect">
            <a:avLst/>
          </a:prstGeom>
        </p:spPr>
        <p:txBody>
          <a:bodyPr vert="horz" lIns="370350" tIns="185175" rIns="370350" bIns="185175" rtlCol="0" anchor="ctr">
            <a:normAutofit/>
          </a:bodyPr>
          <a:lstStyle/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080373" y="10081263"/>
            <a:ext cx="19446717" cy="28513567"/>
          </a:xfrm>
          <a:prstGeom prst="rect">
            <a:avLst/>
          </a:prstGeom>
        </p:spPr>
        <p:txBody>
          <a:bodyPr vert="horz" lIns="370350" tIns="185175" rIns="370350" bIns="185175" rtlCol="0">
            <a:normAutofit/>
          </a:bodyPr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1080373" y="40045008"/>
            <a:ext cx="5041741" cy="2300288"/>
          </a:xfrm>
          <a:prstGeom prst="rect">
            <a:avLst/>
          </a:prstGeom>
        </p:spPr>
        <p:txBody>
          <a:bodyPr vert="horz" lIns="370350" tIns="185175" rIns="370350" bIns="185175" rtlCol="0" anchor="ctr"/>
          <a:lstStyle>
            <a:lvl1pPr algn="l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2E760-5287-204C-A2A4-7C8A130D7ECC}" type="datetimeFigureOut">
              <a:rPr lang="es-ES" smtClean="0"/>
              <a:t>17/01/2025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7382550" y="40045008"/>
            <a:ext cx="6842363" cy="2300288"/>
          </a:xfrm>
          <a:prstGeom prst="rect">
            <a:avLst/>
          </a:prstGeom>
        </p:spPr>
        <p:txBody>
          <a:bodyPr vert="horz" lIns="370350" tIns="185175" rIns="370350" bIns="185175" rtlCol="0" anchor="ctr"/>
          <a:lstStyle>
            <a:lvl1pPr algn="ct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5485349" y="40045008"/>
            <a:ext cx="5041741" cy="2300288"/>
          </a:xfrm>
          <a:prstGeom prst="rect">
            <a:avLst/>
          </a:prstGeom>
        </p:spPr>
        <p:txBody>
          <a:bodyPr vert="horz" lIns="370350" tIns="185175" rIns="370350" bIns="185175" rtlCol="0" anchor="ctr"/>
          <a:lstStyle>
            <a:lvl1pPr algn="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40B39-F76D-9446-AAAB-164CD794C0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7426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851751" rtl="0" eaLnBrk="1" latinLnBrk="0" hangingPunct="1">
        <a:spcBef>
          <a:spcPct val="0"/>
        </a:spcBef>
        <a:buNone/>
        <a:defRPr sz="17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88814" indent="-1388814" algn="l" defTabSz="1851751" rtl="0" eaLnBrk="1" latinLnBrk="0" hangingPunct="1">
        <a:spcBef>
          <a:spcPct val="20000"/>
        </a:spcBef>
        <a:buFont typeface="Arial"/>
        <a:buChar char="•"/>
        <a:defRPr sz="13000" kern="1200">
          <a:solidFill>
            <a:schemeClr val="tx1"/>
          </a:solidFill>
          <a:latin typeface="+mn-lt"/>
          <a:ea typeface="+mn-ea"/>
          <a:cs typeface="+mn-cs"/>
        </a:defRPr>
      </a:lvl1pPr>
      <a:lvl2pPr marL="3009096" indent="-1157345" algn="l" defTabSz="1851751" rtl="0" eaLnBrk="1" latinLnBrk="0" hangingPunct="1">
        <a:spcBef>
          <a:spcPct val="20000"/>
        </a:spcBef>
        <a:buFont typeface="Arial"/>
        <a:buChar char="–"/>
        <a:defRPr sz="11300" kern="1200">
          <a:solidFill>
            <a:schemeClr val="tx1"/>
          </a:solidFill>
          <a:latin typeface="+mn-lt"/>
          <a:ea typeface="+mn-ea"/>
          <a:cs typeface="+mn-cs"/>
        </a:defRPr>
      </a:lvl2pPr>
      <a:lvl3pPr marL="4629379" indent="-925876" algn="l" defTabSz="1851751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3pPr>
      <a:lvl4pPr marL="6481130" indent="-925876" algn="l" defTabSz="1851751" rtl="0" eaLnBrk="1" latinLnBrk="0" hangingPunct="1">
        <a:spcBef>
          <a:spcPct val="20000"/>
        </a:spcBef>
        <a:buFont typeface="Arial"/>
        <a:buChar char="–"/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332881" indent="-925876" algn="l" defTabSz="1851751" rtl="0" eaLnBrk="1" latinLnBrk="0" hangingPunct="1">
        <a:spcBef>
          <a:spcPct val="20000"/>
        </a:spcBef>
        <a:buFont typeface="Arial"/>
        <a:buChar char="»"/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184633" indent="-925876" algn="l" defTabSz="1851751" rtl="0" eaLnBrk="1" latinLnBrk="0" hangingPunct="1">
        <a:spcBef>
          <a:spcPct val="20000"/>
        </a:spcBef>
        <a:buFont typeface="Arial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036384" indent="-925876" algn="l" defTabSz="1851751" rtl="0" eaLnBrk="1" latinLnBrk="0" hangingPunct="1">
        <a:spcBef>
          <a:spcPct val="20000"/>
        </a:spcBef>
        <a:buFont typeface="Arial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3888136" indent="-925876" algn="l" defTabSz="1851751" rtl="0" eaLnBrk="1" latinLnBrk="0" hangingPunct="1">
        <a:spcBef>
          <a:spcPct val="20000"/>
        </a:spcBef>
        <a:buFont typeface="Arial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5739887" indent="-925876" algn="l" defTabSz="1851751" rtl="0" eaLnBrk="1" latinLnBrk="0" hangingPunct="1">
        <a:spcBef>
          <a:spcPct val="20000"/>
        </a:spcBef>
        <a:buFont typeface="Arial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1pPr>
      <a:lvl2pPr marL="1851751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2pPr>
      <a:lvl3pPr marL="3703503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3pPr>
      <a:lvl4pPr marL="5555254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407006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258757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1110509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962260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814012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>
            <a:extLst>
              <a:ext uri="{FF2B5EF4-FFF2-40B4-BE49-F238E27FC236}">
                <a16:creationId xmlns:a16="http://schemas.microsoft.com/office/drawing/2014/main" id="{59E46EA6-B9C3-47A9-A9CC-7F7D0EEC1C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0879" y="1965692"/>
            <a:ext cx="4989922" cy="1045206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1435100" y="4313561"/>
            <a:ext cx="19138898" cy="2112987"/>
          </a:xfrm>
          <a:prstGeom prst="rect">
            <a:avLst/>
          </a:prstGeom>
          <a:solidFill>
            <a:srgbClr val="50A335"/>
          </a:solidFill>
        </p:spPr>
        <p:txBody>
          <a:bodyPr wrap="square" lIns="288000" rIns="288000" rtlCol="0" anchor="ctr" anchorCtr="0">
            <a:normAutofit/>
          </a:bodyPr>
          <a:lstStyle/>
          <a:p>
            <a:pPr algn="ctr"/>
            <a:r>
              <a:rPr lang="es-ES" sz="5500" b="1" dirty="0">
                <a:solidFill>
                  <a:schemeClr val="bg1"/>
                </a:solidFill>
                <a:latin typeface="Calibri"/>
                <a:cs typeface="Calibri"/>
              </a:rPr>
              <a:t>TÍTULO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435100" y="7171021"/>
            <a:ext cx="3874733" cy="941539"/>
          </a:xfrm>
          <a:prstGeom prst="rect">
            <a:avLst/>
          </a:prstGeom>
          <a:solidFill>
            <a:srgbClr val="50A335"/>
          </a:solidFill>
        </p:spPr>
        <p:txBody>
          <a:bodyPr wrap="none" lIns="360000" tIns="0" rIns="180000" bIns="0" rtlCol="0" anchor="ctr" anchorCtr="0">
            <a:no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Calibri"/>
                <a:cs typeface="Calibri"/>
              </a:rPr>
              <a:t>PROBLEMA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1435100" y="11197691"/>
            <a:ext cx="5595746" cy="941539"/>
          </a:xfrm>
          <a:prstGeom prst="rect">
            <a:avLst/>
          </a:prstGeom>
          <a:solidFill>
            <a:srgbClr val="50A335"/>
          </a:solidFill>
        </p:spPr>
        <p:txBody>
          <a:bodyPr wrap="none" lIns="360000" tIns="0" rIns="180000" bIns="0" rtlCol="0" anchor="ctr" anchorCtr="0">
            <a:no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Calibri"/>
                <a:cs typeface="Calibri"/>
              </a:rPr>
              <a:t>OBJETIVO GENERAL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1435100" y="15255336"/>
            <a:ext cx="3874733" cy="941539"/>
          </a:xfrm>
          <a:prstGeom prst="rect">
            <a:avLst/>
          </a:prstGeom>
          <a:solidFill>
            <a:srgbClr val="50A335"/>
          </a:solidFill>
        </p:spPr>
        <p:txBody>
          <a:bodyPr wrap="none" lIns="360000" tIns="0" rIns="180000" bIns="0" rtlCol="0" anchor="ctr" anchorCtr="0">
            <a:no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Calibri"/>
                <a:cs typeface="Calibri"/>
              </a:rPr>
              <a:t>PROPUESTA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1435100" y="26963655"/>
            <a:ext cx="3874733" cy="941539"/>
          </a:xfrm>
          <a:prstGeom prst="rect">
            <a:avLst/>
          </a:prstGeom>
          <a:solidFill>
            <a:srgbClr val="50A335"/>
          </a:solidFill>
        </p:spPr>
        <p:txBody>
          <a:bodyPr wrap="none" lIns="360000" tIns="0" rIns="180000" bIns="0" rtlCol="0" anchor="ctr" anchorCtr="0">
            <a:no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Calibri"/>
                <a:cs typeface="Calibri"/>
              </a:rPr>
              <a:t>RESULTADOS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1435100" y="36844485"/>
            <a:ext cx="4666559" cy="941539"/>
          </a:xfrm>
          <a:prstGeom prst="rect">
            <a:avLst/>
          </a:prstGeom>
          <a:solidFill>
            <a:srgbClr val="50A335"/>
          </a:solidFill>
        </p:spPr>
        <p:txBody>
          <a:bodyPr wrap="none" lIns="360000" tIns="0" rIns="180000" bIns="0" rtlCol="0" anchor="ctr" anchorCtr="0">
            <a:no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Calibri"/>
                <a:cs typeface="Calibri"/>
              </a:rPr>
              <a:t>CONCLUSIONES</a:t>
            </a:r>
          </a:p>
        </p:txBody>
      </p:sp>
      <p:cxnSp>
        <p:nvCxnSpPr>
          <p:cNvPr id="14" name="Conector recto 13"/>
          <p:cNvCxnSpPr/>
          <p:nvPr/>
        </p:nvCxnSpPr>
        <p:spPr>
          <a:xfrm>
            <a:off x="5309833" y="15734989"/>
            <a:ext cx="1484348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5309833" y="27412334"/>
            <a:ext cx="1484348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uadroTexto 16"/>
          <p:cNvSpPr txBox="1"/>
          <p:nvPr/>
        </p:nvSpPr>
        <p:spPr>
          <a:xfrm>
            <a:off x="12258675" y="1151700"/>
            <a:ext cx="3874733" cy="2666271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r>
              <a:rPr lang="es-ES" sz="2500" dirty="0">
                <a:solidFill>
                  <a:schemeClr val="accent4">
                    <a:lumMod val="75000"/>
                  </a:schemeClr>
                </a:solidFill>
                <a:latin typeface="Calibri"/>
                <a:cs typeface="Calibri"/>
              </a:rPr>
              <a:t>1er Nombre 1er Apellido</a:t>
            </a:r>
          </a:p>
          <a:p>
            <a:r>
              <a:rPr lang="es-ES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Correo</a:t>
            </a:r>
          </a:p>
          <a:p>
            <a:r>
              <a:rPr lang="es-ES" sz="25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INSTITUCIÓN</a:t>
            </a:r>
            <a:endParaRPr lang="es-ES" sz="25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  <a:p>
            <a:endParaRPr lang="es-ES" sz="25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  <a:p>
            <a:r>
              <a:rPr lang="es-ES" sz="2500" dirty="0">
                <a:solidFill>
                  <a:schemeClr val="accent4">
                    <a:lumMod val="75000"/>
                  </a:schemeClr>
                </a:solidFill>
                <a:cs typeface="Calibri"/>
              </a:rPr>
              <a:t>1er Nombre 1er Apellido</a:t>
            </a:r>
          </a:p>
          <a:p>
            <a:r>
              <a:rPr lang="es-ES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Correo</a:t>
            </a:r>
          </a:p>
          <a:p>
            <a:r>
              <a:rPr lang="es-ES" sz="25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INSTITUCIÓN</a:t>
            </a:r>
            <a:endParaRPr lang="es-ES" sz="25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  <a:p>
            <a:endParaRPr lang="es-ES" sz="25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16583380" y="1151700"/>
            <a:ext cx="3874733" cy="2666271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r>
              <a:rPr lang="es-ES" sz="2500" dirty="0">
                <a:solidFill>
                  <a:schemeClr val="accent4">
                    <a:lumMod val="75000"/>
                  </a:schemeClr>
                </a:solidFill>
                <a:latin typeface="Calibri"/>
                <a:cs typeface="Calibri"/>
              </a:rPr>
              <a:t>1er Nombre 1er Apellido</a:t>
            </a:r>
          </a:p>
          <a:p>
            <a:r>
              <a:rPr lang="es-ES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Correo</a:t>
            </a:r>
          </a:p>
          <a:p>
            <a:r>
              <a:rPr lang="es-ES" sz="25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INSTITUCIÓN</a:t>
            </a:r>
            <a:endParaRPr lang="es-ES" sz="25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  <a:p>
            <a:endParaRPr lang="es-ES" sz="25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  <a:p>
            <a:r>
              <a:rPr lang="es-ES" sz="2500" dirty="0">
                <a:solidFill>
                  <a:schemeClr val="accent4">
                    <a:lumMod val="75000"/>
                  </a:schemeClr>
                </a:solidFill>
                <a:cs typeface="Calibri"/>
              </a:rPr>
              <a:t>1er Nombre 1er Apellido</a:t>
            </a:r>
          </a:p>
          <a:p>
            <a:r>
              <a:rPr lang="es-ES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Correo</a:t>
            </a:r>
          </a:p>
          <a:p>
            <a:r>
              <a:rPr lang="es-ES" sz="25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INSTITUCIÓN</a:t>
            </a:r>
            <a:endParaRPr lang="es-ES" sz="25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  <a:p>
            <a:endParaRPr lang="es-ES" sz="25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</p:txBody>
      </p:sp>
      <p:cxnSp>
        <p:nvCxnSpPr>
          <p:cNvPr id="21" name="Conector recto 20"/>
          <p:cNvCxnSpPr/>
          <p:nvPr/>
        </p:nvCxnSpPr>
        <p:spPr>
          <a:xfrm>
            <a:off x="16403310" y="866070"/>
            <a:ext cx="0" cy="3106771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CuadroTexto 18"/>
          <p:cNvSpPr txBox="1"/>
          <p:nvPr/>
        </p:nvSpPr>
        <p:spPr>
          <a:xfrm>
            <a:off x="1435100" y="8388703"/>
            <a:ext cx="899795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just"/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XXXXXXXXXXXXXXXXXXXXXXXXXXXXXXXXXXXXXXXXXXXXXXXXXXXXXXXXXXXXXXXXXXXXXXXXXXXXXXXXXXXXXXXXXX</a:t>
            </a:r>
            <a:endParaRPr lang="es-ES" sz="30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1435100" y="12553529"/>
            <a:ext cx="899795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just"/>
            <a:r>
              <a:rPr lang="es-ES" sz="3000" dirty="0">
                <a:solidFill>
                  <a:srgbClr val="595959"/>
                </a:solidFill>
                <a:cs typeface="Calibri"/>
              </a:rPr>
              <a:t>XXXXXXXXXXXXXXXXXXXXXXXXXXXXXXXXXXXXXXXXXXXXXXXXXXXXXXXXXXXXXXXXXXXXXXXXXXXXXXXXXXX</a:t>
            </a:r>
            <a:endParaRPr lang="es-ES" sz="3000" dirty="0">
              <a:solidFill>
                <a:srgbClr val="595959"/>
              </a:solidFill>
              <a:latin typeface="Calibri"/>
              <a:cs typeface="Calibri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1435100" y="38433864"/>
            <a:ext cx="8997950" cy="230832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marL="342900" indent="-342900" algn="just">
              <a:buFont typeface="Wingdings" charset="2"/>
              <a:buChar char="§"/>
            </a:pP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XXXXXXXXXXXXXXXXXXXXXXXXXXXXXXXXXXXXXXXXXXXXXXXXXXXXXXXXXXXXXXXXXXXXX</a:t>
            </a:r>
          </a:p>
          <a:p>
            <a:pPr marL="342900" indent="-342900" algn="just">
              <a:buFont typeface="Wingdings" charset="2"/>
              <a:buChar char="§"/>
            </a:pPr>
            <a:endParaRPr lang="es-ES" sz="3000" dirty="0">
              <a:solidFill>
                <a:schemeClr val="tx1">
                  <a:lumMod val="65000"/>
                  <a:lumOff val="35000"/>
                </a:schemeClr>
              </a:solidFill>
              <a:cs typeface="Calibri"/>
            </a:endParaRPr>
          </a:p>
          <a:p>
            <a:pPr marL="342900" indent="-342900" algn="just">
              <a:buFont typeface="Wingdings" charset="2"/>
              <a:buChar char="§"/>
            </a:pP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XXXXXXXXXXXXXXXXXXXXXXXXXXXXXXXXXXXXXXXXXXXXXXXXXXXXXXXX</a:t>
            </a:r>
            <a:endParaRPr lang="es-ES" sz="25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1435100" y="16798017"/>
            <a:ext cx="8997950" cy="138499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just"/>
            <a:r>
              <a:rPr lang="es-ES" sz="3000" dirty="0">
                <a:solidFill>
                  <a:srgbClr val="595959"/>
                </a:solidFill>
                <a:cs typeface="Calibri"/>
              </a:rPr>
              <a:t>XXXXXXXXXXXXXXXXXXXXXXXXXXXXXXXXXXXXXXXXXXXXXXXXXXXXXXXXXXXXXXXXXXXXXXXXXXXXXXXXXXXXXXXXXXXXXXXXXXXXXXXXXXXXXXX</a:t>
            </a:r>
            <a:endParaRPr lang="es-ES" sz="3000" dirty="0">
              <a:solidFill>
                <a:srgbClr val="595959"/>
              </a:solidFill>
              <a:latin typeface="Calibri"/>
              <a:cs typeface="Calibri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1435100" y="28486642"/>
            <a:ext cx="8997950" cy="46166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just"/>
            <a:r>
              <a:rPr lang="es-ES" sz="3000" dirty="0">
                <a:solidFill>
                  <a:srgbClr val="595959"/>
                </a:solidFill>
                <a:cs typeface="Calibri"/>
              </a:rPr>
              <a:t>XXXXXXXXXXXXXXXXXXXXXXXXXXXXXXXXXXXXXXXXXX</a:t>
            </a:r>
            <a:endParaRPr lang="es-ES" sz="3000" dirty="0">
              <a:solidFill>
                <a:srgbClr val="595959"/>
              </a:solidFill>
              <a:latin typeface="Calibri"/>
              <a:cs typeface="Calibri"/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11155363" y="38433864"/>
            <a:ext cx="8997950" cy="230832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marL="342900" indent="-342900" algn="just">
              <a:buFont typeface="Wingdings" charset="2"/>
              <a:buChar char="§"/>
            </a:pP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XXXXXXXXXXXXXXXXXXXXXXXXXXXXXXXXXXXXXXXXXXXXXXXXXXXXXXXXXXXXXXXXXXXXXXXX</a:t>
            </a:r>
          </a:p>
          <a:p>
            <a:pPr marL="342900" indent="-342900" algn="just">
              <a:buFont typeface="Wingdings" charset="2"/>
              <a:buChar char="§"/>
            </a:pPr>
            <a:endParaRPr lang="es-ES" sz="3000" dirty="0">
              <a:solidFill>
                <a:schemeClr val="tx1">
                  <a:lumMod val="65000"/>
                  <a:lumOff val="35000"/>
                </a:schemeClr>
              </a:solidFill>
              <a:cs typeface="Calibri"/>
            </a:endParaRPr>
          </a:p>
          <a:p>
            <a:pPr marL="342900" indent="-342900" algn="just">
              <a:buFont typeface="Wingdings" charset="2"/>
              <a:buChar char="§"/>
            </a:pP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XXXXXXXXXXXXXXXXXXXXXXXXXXXXXXXXXXXXXXXXXXXXXXX</a:t>
            </a:r>
            <a:endParaRPr lang="es-ES" sz="25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26" name="CuadroTexto 25"/>
          <p:cNvSpPr txBox="1"/>
          <p:nvPr/>
        </p:nvSpPr>
        <p:spPr>
          <a:xfrm>
            <a:off x="11155363" y="36844484"/>
            <a:ext cx="5123217" cy="941539"/>
          </a:xfrm>
          <a:prstGeom prst="rect">
            <a:avLst/>
          </a:prstGeom>
          <a:solidFill>
            <a:srgbClr val="50A335"/>
          </a:solidFill>
        </p:spPr>
        <p:txBody>
          <a:bodyPr wrap="none" lIns="360000" tIns="0" rIns="180000" bIns="0" rtlCol="0" anchor="ctr" anchorCtr="0">
            <a:no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Calibri"/>
                <a:cs typeface="Calibri"/>
              </a:rPr>
              <a:t>RECONOCIMIENTOS</a:t>
            </a:r>
          </a:p>
        </p:txBody>
      </p:sp>
      <p:sp>
        <p:nvSpPr>
          <p:cNvPr id="28" name="CuadroTexto 27"/>
          <p:cNvSpPr txBox="1"/>
          <p:nvPr/>
        </p:nvSpPr>
        <p:spPr>
          <a:xfrm>
            <a:off x="16379825" y="36724948"/>
            <a:ext cx="3773488" cy="138499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marL="342900" indent="-342900" algn="just">
              <a:buFont typeface="Wingdings" charset="2"/>
              <a:buChar char="§"/>
            </a:pPr>
            <a:r>
              <a:rPr lang="es-ES" sz="3000" b="1" i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Obviar en caso de no poseer reconocimientos. </a:t>
            </a:r>
            <a:endParaRPr lang="es-ES" sz="2500" b="1" i="1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</p:txBody>
      </p:sp>
      <p:pic>
        <p:nvPicPr>
          <p:cNvPr id="30" name="Imagen 29">
            <a:extLst>
              <a:ext uri="{FF2B5EF4-FFF2-40B4-BE49-F238E27FC236}">
                <a16:creationId xmlns:a16="http://schemas.microsoft.com/office/drawing/2014/main" id="{42EB1528-C5F0-4257-912F-2C8860FD0D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8980" y="1741892"/>
            <a:ext cx="5446884" cy="1584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4712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1812</TotalTime>
  <Words>48</Words>
  <Application>Microsoft Office PowerPoint</Application>
  <PresentationFormat>Personalizado</PresentationFormat>
  <Paragraphs>32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espol</dc:creator>
  <cp:lastModifiedBy>Zoila Elizabeth Guaman Sanchez</cp:lastModifiedBy>
  <cp:revision>18</cp:revision>
  <dcterms:created xsi:type="dcterms:W3CDTF">2018-07-17T13:46:25Z</dcterms:created>
  <dcterms:modified xsi:type="dcterms:W3CDTF">2025-01-17T15:47:30Z</dcterms:modified>
</cp:coreProperties>
</file>