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D7"/>
    <a:srgbClr val="2D2E83"/>
    <a:srgbClr val="50A335"/>
    <a:srgbClr val="E6E6E6"/>
    <a:srgbClr val="604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0"/>
  </p:normalViewPr>
  <p:slideViewPr>
    <p:cSldViewPr snapToGrid="0" snapToObjects="1">
      <p:cViewPr varScale="1">
        <p:scale>
          <a:sx n="17" d="100"/>
          <a:sy n="17" d="100"/>
        </p:scale>
        <p:origin x="3660" y="150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ila Elizabeth Guaman Sanchez" userId="8527f026-72c8-455b-9dc8-e2dcb6b8df7a" providerId="ADAL" clId="{6EB5508E-9EFD-4AAD-9FB4-91F7F8D358C6}"/>
    <pc:docChg chg="custSel modSld">
      <pc:chgData name="Zoila Elizabeth Guaman Sanchez" userId="8527f026-72c8-455b-9dc8-e2dcb6b8df7a" providerId="ADAL" clId="{6EB5508E-9EFD-4AAD-9FB4-91F7F8D358C6}" dt="2025-01-17T15:53:33.169" v="3" actId="478"/>
      <pc:docMkLst>
        <pc:docMk/>
      </pc:docMkLst>
      <pc:sldChg chg="addSp delSp modSp mod">
        <pc:chgData name="Zoila Elizabeth Guaman Sanchez" userId="8527f026-72c8-455b-9dc8-e2dcb6b8df7a" providerId="ADAL" clId="{6EB5508E-9EFD-4AAD-9FB4-91F7F8D358C6}" dt="2025-01-17T15:53:33.169" v="3" actId="478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7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8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10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11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12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26" creationId="{00000000-0000-0000-0000-000000000000}"/>
          </ac:spMkLst>
        </pc:spChg>
        <pc:spChg chg="mod">
          <ac:chgData name="Zoila Elizabeth Guaman Sanchez" userId="8527f026-72c8-455b-9dc8-e2dcb6b8df7a" providerId="ADAL" clId="{6EB5508E-9EFD-4AAD-9FB4-91F7F8D358C6}" dt="2025-01-17T15:53:30.369" v="2" actId="207"/>
          <ac:spMkLst>
            <pc:docMk/>
            <pc:sldMk cId="2303471297" sldId="256"/>
            <ac:spMk id="27" creationId="{B8AC9DD5-1C37-43ED-BC1F-123CB5924B6A}"/>
          </ac:spMkLst>
        </pc:spChg>
        <pc:spChg chg="add del mod">
          <ac:chgData name="Zoila Elizabeth Guaman Sanchez" userId="8527f026-72c8-455b-9dc8-e2dcb6b8df7a" providerId="ADAL" clId="{6EB5508E-9EFD-4AAD-9FB4-91F7F8D358C6}" dt="2025-01-17T15:53:33.169" v="3" actId="478"/>
          <ac:spMkLst>
            <pc:docMk/>
            <pc:sldMk cId="2303471297" sldId="256"/>
            <ac:spMk id="29" creationId="{6F61516B-43BE-4C0A-9146-0EFAAAF4867C}"/>
          </ac:spMkLst>
        </pc:spChg>
      </pc:sldChg>
    </pc:docChg>
  </pc:docChgLst>
  <pc:docChgLst>
    <pc:chgData name="Zoila Elizabeth Guaman Sanchez" userId="8527f026-72c8-455b-9dc8-e2dcb6b8df7a" providerId="ADAL" clId="{B27140DD-17D8-4CA7-AAD3-085BC9B6090E}"/>
    <pc:docChg chg="custSel modSld">
      <pc:chgData name="Zoila Elizabeth Guaman Sanchez" userId="8527f026-72c8-455b-9dc8-e2dcb6b8df7a" providerId="ADAL" clId="{B27140DD-17D8-4CA7-AAD3-085BC9B6090E}" dt="2025-01-17T15:48:51.769" v="2" actId="207"/>
      <pc:docMkLst>
        <pc:docMk/>
      </pc:docMkLst>
      <pc:sldChg chg="addSp delSp modSp mod">
        <pc:chgData name="Zoila Elizabeth Guaman Sanchez" userId="8527f026-72c8-455b-9dc8-e2dcb6b8df7a" providerId="ADAL" clId="{B27140DD-17D8-4CA7-AAD3-085BC9B6090E}" dt="2025-01-17T15:48:51.769" v="2" actId="207"/>
        <pc:sldMkLst>
          <pc:docMk/>
          <pc:sldMk cId="2303471297" sldId="256"/>
        </pc:sldMkLst>
        <pc:spChg chg="del">
          <ac:chgData name="Zoila Elizabeth Guaman Sanchez" userId="8527f026-72c8-455b-9dc8-e2dcb6b8df7a" providerId="ADAL" clId="{B27140DD-17D8-4CA7-AAD3-085BC9B6090E}" dt="2025-01-17T15:48:29.077" v="0" actId="478"/>
          <ac:spMkLst>
            <pc:docMk/>
            <pc:sldMk cId="2303471297" sldId="256"/>
            <ac:spMk id="6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7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8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0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1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12" creationId="{00000000-0000-0000-0000-000000000000}"/>
          </ac:spMkLst>
        </pc:spChg>
        <pc:spChg chg="mod">
          <ac:chgData name="Zoila Elizabeth Guaman Sanchez" userId="8527f026-72c8-455b-9dc8-e2dcb6b8df7a" providerId="ADAL" clId="{B27140DD-17D8-4CA7-AAD3-085BC9B6090E}" dt="2025-01-17T15:48:51.769" v="2" actId="207"/>
          <ac:spMkLst>
            <pc:docMk/>
            <pc:sldMk cId="2303471297" sldId="256"/>
            <ac:spMk id="26" creationId="{00000000-0000-0000-0000-000000000000}"/>
          </ac:spMkLst>
        </pc:spChg>
        <pc:spChg chg="add mod">
          <ac:chgData name="Zoila Elizabeth Guaman Sanchez" userId="8527f026-72c8-455b-9dc8-e2dcb6b8df7a" providerId="ADAL" clId="{B27140DD-17D8-4CA7-AAD3-085BC9B6090E}" dt="2025-01-17T15:48:29.573" v="1"/>
          <ac:spMkLst>
            <pc:docMk/>
            <pc:sldMk cId="2303471297" sldId="256"/>
            <ac:spMk id="27" creationId="{B8AC9DD5-1C37-43ED-BC1F-123CB5924B6A}"/>
          </ac:spMkLst>
        </pc:spChg>
      </pc:sldChg>
    </pc:docChg>
  </pc:docChgLst>
  <pc:docChgLst>
    <pc:chgData name="Zoila Elizabeth Guaman Sanchez" userId="8527f026-72c8-455b-9dc8-e2dcb6b8df7a" providerId="ADAL" clId="{EA71E7CD-DFF3-4B59-9202-A78BBDD557E0}"/>
    <pc:docChg chg="undo custSel modSld">
      <pc:chgData name="Zoila Elizabeth Guaman Sanchez" userId="8527f026-72c8-455b-9dc8-e2dcb6b8df7a" providerId="ADAL" clId="{EA71E7CD-DFF3-4B59-9202-A78BBDD557E0}" dt="2025-01-17T15:47:23.590" v="666"/>
      <pc:docMkLst>
        <pc:docMk/>
      </pc:docMkLst>
      <pc:sldChg chg="modSp mod">
        <pc:chgData name="Zoila Elizabeth Guaman Sanchez" userId="8527f026-72c8-455b-9dc8-e2dcb6b8df7a" providerId="ADAL" clId="{EA71E7CD-DFF3-4B59-9202-A78BBDD557E0}" dt="2025-01-17T15:47:23.590" v="666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EA71E7CD-DFF3-4B59-9202-A78BBDD557E0}" dt="2025-01-17T15:47:17.931" v="664"/>
          <ac:spMkLst>
            <pc:docMk/>
            <pc:sldMk cId="2303471297" sldId="256"/>
            <ac:spMk id="17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7:23.590" v="666"/>
          <ac:spMkLst>
            <pc:docMk/>
            <pc:sldMk cId="2303471297" sldId="256"/>
            <ac:spMk id="18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17.153" v="168" actId="20577"/>
          <ac:spMkLst>
            <pc:docMk/>
            <pc:sldMk cId="2303471297" sldId="256"/>
            <ac:spMk id="19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2.322" v="252" actId="20577"/>
          <ac:spMkLst>
            <pc:docMk/>
            <pc:sldMk cId="2303471297" sldId="256"/>
            <ac:spMk id="20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1.813" v="530" actId="20577"/>
          <ac:spMkLst>
            <pc:docMk/>
            <pc:sldMk cId="2303471297" sldId="256"/>
            <ac:spMk id="22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8.503" v="363" actId="20577"/>
          <ac:spMkLst>
            <pc:docMk/>
            <pc:sldMk cId="2303471297" sldId="256"/>
            <ac:spMk id="23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32.108" v="405" actId="20577"/>
          <ac:spMkLst>
            <pc:docMk/>
            <pc:sldMk cId="2303471297" sldId="256"/>
            <ac:spMk id="24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9.158" v="649" actId="20577"/>
          <ac:spMkLst>
            <pc:docMk/>
            <pc:sldMk cId="2303471297" sldId="256"/>
            <ac:spMk id="25" creationId="{00000000-0000-0000-0000-000000000000}"/>
          </ac:spMkLst>
        </pc:spChg>
        <pc:picChg chg="mod">
          <ac:chgData name="Zoila Elizabeth Guaman Sanchez" userId="8527f026-72c8-455b-9dc8-e2dcb6b8df7a" providerId="ADAL" clId="{EA71E7CD-DFF3-4B59-9202-A78BBDD557E0}" dt="2025-01-17T15:45:43.391" v="19" actId="1038"/>
          <ac:picMkLst>
            <pc:docMk/>
            <pc:sldMk cId="2303471297" sldId="256"/>
            <ac:picMk id="13" creationId="{59E46EA6-B9C3-47A9-A9CC-7F7D0EEC1C4F}"/>
          </ac:picMkLst>
        </pc:picChg>
        <pc:picChg chg="mod">
          <ac:chgData name="Zoila Elizabeth Guaman Sanchez" userId="8527f026-72c8-455b-9dc8-e2dcb6b8df7a" providerId="ADAL" clId="{EA71E7CD-DFF3-4B59-9202-A78BBDD557E0}" dt="2025-01-17T15:46:03.119" v="78" actId="1038"/>
          <ac:picMkLst>
            <pc:docMk/>
            <pc:sldMk cId="2303471297" sldId="256"/>
            <ac:picMk id="30" creationId="{42EB1528-C5F0-4257-912F-2C8860FD0D7D}"/>
          </ac:picMkLst>
        </pc:picChg>
        <pc:cxnChg chg="mod">
          <ac:chgData name="Zoila Elizabeth Guaman Sanchez" userId="8527f026-72c8-455b-9dc8-e2dcb6b8df7a" providerId="ADAL" clId="{EA71E7CD-DFF3-4B59-9202-A78BBDD557E0}" dt="2025-01-17T15:45:53.743" v="53" actId="1037"/>
          <ac:cxnSpMkLst>
            <pc:docMk/>
            <pc:sldMk cId="2303471297" sldId="256"/>
            <ac:cxnSpMk id="21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59E46EA6-B9C3-47A9-A9CC-7F7D0EEC1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879" y="1965692"/>
            <a:ext cx="4989922" cy="104520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2258675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6583380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16403310" y="866070"/>
            <a:ext cx="0" cy="310677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435100" y="8388703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XXXXXXXXXXXXXXXXXXXXXXXXXXXXXXXXXXXXXXXXXXXXXXXXXXXXXXXXXXXXXXXXXXXXXXXXXXXXXXXXXXXXXXXXXX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35100" y="12553529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435100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435100" y="16798017"/>
            <a:ext cx="8997950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435100" y="28486642"/>
            <a:ext cx="8997950" cy="4616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1155363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155363" y="36844484"/>
            <a:ext cx="5123217" cy="941539"/>
          </a:xfrm>
          <a:prstGeom prst="rect">
            <a:avLst/>
          </a:prstGeom>
          <a:solidFill>
            <a:srgbClr val="0096D7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RECONOCIMIENTOS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6379825" y="36724948"/>
            <a:ext cx="3773488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Obviar en caso de no poseer reconocimientos. </a:t>
            </a:r>
            <a:endParaRPr lang="es-ES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42EB1528-C5F0-4257-912F-2C8860FD0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80" y="1741892"/>
            <a:ext cx="5446884" cy="1584851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B8AC9DD5-1C37-43ED-BC1F-123CB5924B6A}"/>
              </a:ext>
            </a:extLst>
          </p:cNvPr>
          <p:cNvSpPr txBox="1"/>
          <p:nvPr/>
        </p:nvSpPr>
        <p:spPr>
          <a:xfrm>
            <a:off x="1435100" y="4313561"/>
            <a:ext cx="19138898" cy="2112987"/>
          </a:xfrm>
          <a:prstGeom prst="rect">
            <a:avLst/>
          </a:prstGeom>
          <a:solidFill>
            <a:srgbClr val="0096D7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48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Zoila Elizabeth Guaman Sanchez</cp:lastModifiedBy>
  <cp:revision>18</cp:revision>
  <dcterms:created xsi:type="dcterms:W3CDTF">2018-07-17T13:46:25Z</dcterms:created>
  <dcterms:modified xsi:type="dcterms:W3CDTF">2025-01-17T15:53:38Z</dcterms:modified>
</cp:coreProperties>
</file>